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03" r:id="rId17"/>
    <p:sldId id="265" r:id="rId18"/>
    <p:sldId id="268" r:id="rId19"/>
    <p:sldId id="271" r:id="rId20"/>
    <p:sldId id="272" r:id="rId21"/>
    <p:sldId id="289" r:id="rId22"/>
    <p:sldId id="284" r:id="rId23"/>
    <p:sldId id="285" r:id="rId24"/>
    <p:sldId id="286" r:id="rId25"/>
    <p:sldId id="267" r:id="rId26"/>
    <p:sldId id="294" r:id="rId27"/>
    <p:sldId id="270" r:id="rId28"/>
    <p:sldId id="273" r:id="rId29"/>
    <p:sldId id="274" r:id="rId30"/>
    <p:sldId id="304" r:id="rId31"/>
    <p:sldId id="275" r:id="rId32"/>
    <p:sldId id="277" r:id="rId33"/>
    <p:sldId id="278" r:id="rId34"/>
    <p:sldId id="296" r:id="rId35"/>
    <p:sldId id="297" r:id="rId36"/>
    <p:sldId id="299" r:id="rId37"/>
    <p:sldId id="298" r:id="rId38"/>
    <p:sldId id="295" r:id="rId39"/>
    <p:sldId id="306" r:id="rId40"/>
    <p:sldId id="300" r:id="rId41"/>
    <p:sldId id="301" r:id="rId42"/>
    <p:sldId id="302" r:id="rId43"/>
    <p:sldId id="305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03"/>
          </p14:sldIdLst>
        </p14:section>
        <p14:section name="2.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04"/>
          </p14:sldIdLst>
        </p14:section>
        <p14:section name="3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27.10.2021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dofactory.com/net/strategy-design-patter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ofactory.com/net/facade-design-pattern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70905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Lazy initialization (methods):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SomeSingletonClass();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highlight>
                  <a:srgbClr val="000000"/>
                </a:highlight>
              </a:rPr>
              <a:t>Thread-safe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SomeSingletonClass();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(read-only properties):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(static constructor):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SomeSingletonClass()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(e.g. EntityFramework require 			         them to be always implemented!)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70905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without private 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4722813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other patterns: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600076" y="799719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37222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var</a:t>
            </a:r>
            <a:r>
              <a:rPr lang="en-US" sz="1600" dirty="0">
                <a:highlight>
                  <a:srgbClr val="000000"/>
                </a:highlight>
              </a:rPr>
              <a:t> cat = _animalsFactory.Create(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37222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600076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Standard naming: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switch-case: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generic: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cap="none" dirty="0">
                <a:highlight>
                  <a:srgbClr val="000000"/>
                </a:highlight>
              </a:rPr>
              <a:t> (e.g.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socket:	start loading battery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with digital camera:	transfer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Generic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Dependency Injection</a:t>
            </a:r>
            <a:endParaRPr lang="pl-PL" sz="1800" b="1" dirty="0"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FAÇADE</a:t>
              </a:r>
              <a:br>
                <a:rPr 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  <a:endPara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STRUCTURAL</a:t>
            </a:r>
            <a:endParaRPr lang="pl-PL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6014326" cy="4995218"/>
            <a:chOff x="5629033" y="1664207"/>
            <a:chExt cx="6014326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769835" cy="187965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Multiple</a:t>
              </a:r>
              <a:r>
                <a:rPr lang="en-US" dirty="0">
                  <a:highlight>
                    <a:srgbClr val="000000"/>
                  </a:highlight>
                </a:rPr>
                <a:t>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separa-tely</a:t>
              </a:r>
              <a:r>
                <a:rPr lang="en-US" dirty="0">
                  <a:highlight>
                    <a:srgbClr val="000000"/>
                  </a:highlight>
                </a:rPr>
                <a:t> in a proper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</a:t>
              </a:r>
              <a:r>
                <a:rPr lang="en-US" dirty="0">
                  <a:highlight>
                    <a:srgbClr val="000000"/>
                  </a:highlight>
                </a:rPr>
                <a:t> to achieve the result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automa-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ted</a:t>
              </a:r>
              <a:r>
                <a:rPr lang="en-US" dirty="0">
                  <a:highlight>
                    <a:srgbClr val="000000"/>
                  </a:highlight>
                </a:rPr>
                <a:t>; after an execution of a step an additional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reaction should take place (e.g., in response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someone’s feedback) or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may vary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9468" y="4948316"/>
              <a:ext cx="1013891" cy="15425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Authentication / checking if user has account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 Sending notifications for sender / and recipient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6469FC6-E8F2-42CA-96DE-760D69AFCAE3}"/>
              </a:ext>
            </a:extLst>
          </p:cNvPr>
          <p:cNvGrpSpPr/>
          <p:nvPr/>
        </p:nvGrpSpPr>
        <p:grpSpPr>
          <a:xfrm>
            <a:off x="8396591" y="1027394"/>
            <a:ext cx="3581400" cy="5474647"/>
            <a:chOff x="8279860" y="1144127"/>
            <a:chExt cx="3581400" cy="54746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7C580-1387-42F3-9F86-59BF929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9860" y="1144127"/>
              <a:ext cx="3581400" cy="3752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F4ABC5-378A-4FF5-814D-A6D64932C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6863" y="4830448"/>
              <a:ext cx="3354422" cy="1788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843446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2382078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method</a:t>
            </a:r>
            <a:endParaRPr lang="pl-PL" sz="1800" b="1" dirty="0"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2A899-92E3-4F45-BA90-993AB583AA4A}"/>
              </a:ext>
            </a:extLst>
          </p:cNvPr>
          <p:cNvSpPr txBox="1"/>
          <p:nvPr/>
        </p:nvSpPr>
        <p:spPr>
          <a:xfrm>
            <a:off x="8686801" y="476655"/>
            <a:ext cx="3025302" cy="13234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Try to avoid this “naïve” solution:</a:t>
            </a:r>
          </a:p>
          <a:p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- remember about the rule to not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  creating </a:t>
            </a: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if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  not absolutely necessary</a:t>
            </a: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(!)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8D765834-02F7-467B-A074-A771183ED2A3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8173785" y="1252795"/>
            <a:ext cx="1478368" cy="2572967"/>
          </a:xfrm>
          <a:prstGeom prst="curved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975DAE2-4EE3-49CD-A435-9A38F0E523F7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7799389" y="1627191"/>
            <a:ext cx="2227160" cy="2572967"/>
          </a:xfrm>
          <a:prstGeom prst="curved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Dependency Injection</a:t>
            </a:r>
            <a:endParaRPr lang="pl-PL" sz="1800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4898</Words>
  <Application>Microsoft Office PowerPoint</Application>
  <PresentationFormat>Widescreen</PresentationFormat>
  <Paragraphs>527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CONVENTION:</vt:lpstr>
      <vt:lpstr>2.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CONVENTION:</vt:lpstr>
      <vt:lpstr>3.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Overview:</vt:lpstr>
      <vt:lpstr>Façade method</vt:lpstr>
      <vt:lpstr>Façade Pattern with Dependency Injection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204</cp:revision>
  <dcterms:created xsi:type="dcterms:W3CDTF">2020-08-17T19:59:22Z</dcterms:created>
  <dcterms:modified xsi:type="dcterms:W3CDTF">2021-10-27T11:33:07Z</dcterms:modified>
</cp:coreProperties>
</file>